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3" r:id="rId1"/>
  </p:sldMasterIdLst>
  <p:sldIdLst>
    <p:sldId id="256" r:id="rId2"/>
    <p:sldId id="268" r:id="rId3"/>
    <p:sldId id="265" r:id="rId4"/>
    <p:sldId id="267" r:id="rId5"/>
    <p:sldId id="263" r:id="rId6"/>
    <p:sldId id="260" r:id="rId7"/>
    <p:sldId id="264" r:id="rId8"/>
    <p:sldId id="261" r:id="rId9"/>
    <p:sldId id="266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71" d="100"/>
          <a:sy n="71" d="100"/>
        </p:scale>
        <p:origin x="7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gi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194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26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827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666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451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906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042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252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95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699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78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41812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702" r:id="rId5"/>
    <p:sldLayoutId id="2147483696" r:id="rId6"/>
    <p:sldLayoutId id="2147483697" r:id="rId7"/>
    <p:sldLayoutId id="2147483698" r:id="rId8"/>
    <p:sldLayoutId id="2147483701" r:id="rId9"/>
    <p:sldLayoutId id="2147483699" r:id="rId10"/>
    <p:sldLayoutId id="2147483700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171CC-0581-437A-BCD9-2C5892C97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E75EC-711F-4935-BCD9-703FFEADEE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9510" y="2324906"/>
            <a:ext cx="3412067" cy="15886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Event driven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8977AD-33D7-49AD-B393-64F1C7347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510" y="3945249"/>
            <a:ext cx="3412067" cy="738820"/>
          </a:xfrm>
        </p:spPr>
        <p:txBody>
          <a:bodyPr>
            <a:normAutofit/>
          </a:bodyPr>
          <a:lstStyle/>
          <a:p>
            <a:r>
              <a:rPr lang="en-US" dirty="0"/>
              <a:t>Brian Tang</a:t>
            </a:r>
          </a:p>
        </p:txBody>
      </p:sp>
    </p:spTree>
    <p:extLst>
      <p:ext uri="{BB962C8B-B14F-4D97-AF65-F5344CB8AC3E}">
        <p14:creationId xmlns:p14="http://schemas.microsoft.com/office/powerpoint/2010/main" val="4166264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548A4EA-28F8-4F0F-B574-418212787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15" y="708498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0" kern="12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Any questions?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80147-F135-4D4A-93F3-51C7BDF5F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3715" y="4502576"/>
            <a:ext cx="7574507" cy="16409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</a:rPr>
              <a:t>Contact information:</a:t>
            </a:r>
          </a:p>
          <a:p>
            <a:pPr>
              <a:lnSpc>
                <a:spcPct val="100000"/>
              </a:lnSpc>
            </a:pPr>
            <a:r>
              <a:rPr lang="en-US" sz="2200" dirty="0">
                <a:solidFill>
                  <a:srgbClr val="FFFFFF"/>
                </a:solidFill>
              </a:rPr>
              <a:t>Email: briannhtang@gmail.com				     LinkedIn: www.linkedin.com/in/linkbriantang </a:t>
            </a:r>
          </a:p>
        </p:txBody>
      </p:sp>
    </p:spTree>
    <p:extLst>
      <p:ext uri="{BB962C8B-B14F-4D97-AF65-F5344CB8AC3E}">
        <p14:creationId xmlns:p14="http://schemas.microsoft.com/office/powerpoint/2010/main" val="179201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1895C-ECA9-443C-BFC1-2373ADE09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D814C-0581-4FD0-A123-7FABA9B1C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Company Overview</a:t>
            </a:r>
          </a:p>
          <a:p>
            <a:r>
              <a:rPr lang="en-US" dirty="0"/>
              <a:t>User Interface Development</a:t>
            </a:r>
          </a:p>
          <a:p>
            <a:r>
              <a:rPr lang="en-US" dirty="0"/>
              <a:t>Camera Positioning Control Feature Demo</a:t>
            </a:r>
          </a:p>
          <a:p>
            <a:r>
              <a:rPr lang="en-US" dirty="0"/>
              <a:t>Nexus Communication Service</a:t>
            </a:r>
          </a:p>
          <a:p>
            <a:r>
              <a:rPr lang="en-US" dirty="0"/>
              <a:t>Tools and Languages</a:t>
            </a:r>
          </a:p>
          <a:p>
            <a:r>
              <a:rPr lang="en-US" dirty="0"/>
              <a:t>Related Courses</a:t>
            </a:r>
          </a:p>
          <a:p>
            <a:r>
              <a:rPr lang="en-US" dirty="0"/>
              <a:t>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605284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F10E9-2AF5-4720-BAF6-523FC3752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Airship industries, Inc.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CFE6E7-F437-4107-8100-EA0094CC6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Specializes in surveillance system software.</a:t>
            </a:r>
          </a:p>
          <a:p>
            <a:r>
              <a:rPr lang="en-US" dirty="0"/>
              <a:t>Ecosystem of software components.</a:t>
            </a:r>
          </a:p>
          <a:p>
            <a:r>
              <a:rPr lang="en-US" dirty="0"/>
              <a:t>Primarily focuses on Windows-based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765386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0EB58-EB37-4770-A019-21A5B17E2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interface development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AC20C2-D235-49A7-8A3A-B69EBB112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08684" y="1431975"/>
            <a:ext cx="6635481" cy="415438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16ADD-53A2-4CC0-AD55-692F2261E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Nexus Client is a surveillance application used to view/export camera feeds, control camera positioning, etc.</a:t>
            </a:r>
          </a:p>
          <a:p>
            <a:r>
              <a:rPr lang="en-US"/>
              <a:t>The user interface is built using a combination of XAML and C#.</a:t>
            </a:r>
          </a:p>
          <a:p>
            <a:r>
              <a:rPr lang="en-US"/>
              <a:t>Developed feature: remote camera positioning control (pan, tilt, zoom, etc.)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80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9182D-D255-421E-89A8-6786449939C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260" y="10435"/>
            <a:ext cx="10955479" cy="6876816"/>
          </a:xfrm>
        </p:spPr>
      </p:pic>
    </p:spTree>
    <p:extLst>
      <p:ext uri="{BB962C8B-B14F-4D97-AF65-F5344CB8AC3E}">
        <p14:creationId xmlns:p14="http://schemas.microsoft.com/office/powerpoint/2010/main" val="1501930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E3C4-BC8F-4257-B65F-E878BD1FF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Nexus communication service - Web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ADBB2-4645-4213-BF52-26E6DE9704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Nexus Communication Service (NCS) is the interfacing component between Airship applications and a MySQL database. </a:t>
            </a:r>
          </a:p>
          <a:p>
            <a:r>
              <a:rPr lang="en-US" dirty="0"/>
              <a:t>Instead of manually building SQL queries, the NCS uses the Hibernate framework to perform queries and CRUD commands.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F601539-D2CF-4F4F-9372-0DDF4115A9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72791" y="2233828"/>
            <a:ext cx="4282068" cy="3620656"/>
          </a:xfrm>
        </p:spPr>
      </p:pic>
    </p:spTree>
    <p:extLst>
      <p:ext uri="{BB962C8B-B14F-4D97-AF65-F5344CB8AC3E}">
        <p14:creationId xmlns:p14="http://schemas.microsoft.com/office/powerpoint/2010/main" val="3295673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D9E2-B706-4591-8AEA-56A0F7FE6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languages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EB6E230-65E3-4B4E-99C2-AD979C0F21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3778804"/>
              </p:ext>
            </p:extLst>
          </p:nvPr>
        </p:nvGraphicFramePr>
        <p:xfrm>
          <a:off x="581025" y="2341563"/>
          <a:ext cx="110299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6650">
                  <a:extLst>
                    <a:ext uri="{9D8B030D-6E8A-4147-A177-3AD203B41FA5}">
                      <a16:colId xmlns:a16="http://schemas.microsoft.com/office/drawing/2014/main" val="4222310668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2890532939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19031144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6216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Microsoft Visual Studio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Nexus Client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C# and XAML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7338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JetBrains IntelliJ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NCS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HTML, CSS, JavaScript, Java, and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7173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FogBugz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Bug 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2498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Apache SVN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8012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JetBrains </a:t>
                      </a:r>
                      <a:r>
                        <a:rPr lang="en-US" dirty="0" err="1"/>
                        <a:t>Upsource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Code Review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240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9032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4E9AF-A4FC-4B0F-BA21-65DAA71F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coursework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3193E00-F27E-48E7-A3F9-4AAFB77681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1276190"/>
              </p:ext>
            </p:extLst>
          </p:nvPr>
        </p:nvGraphicFramePr>
        <p:xfrm>
          <a:off x="581025" y="2341563"/>
          <a:ext cx="1102995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29955">
                  <a:extLst>
                    <a:ext uri="{9D8B030D-6E8A-4147-A177-3AD203B41FA5}">
                      <a16:colId xmlns:a16="http://schemas.microsoft.com/office/drawing/2014/main" val="4099971586"/>
                    </a:ext>
                  </a:extLst>
                </a:gridCol>
                <a:gridCol w="8699995">
                  <a:extLst>
                    <a:ext uri="{9D8B030D-6E8A-4147-A177-3AD203B41FA5}">
                      <a16:colId xmlns:a16="http://schemas.microsoft.com/office/drawing/2014/main" val="3546523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Application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0531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CSE 142/143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 Oriented Programming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443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CSE 373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 Structures and Algorithms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7843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CSE 410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Multithreaded Programming (Nexus Client and NCS Development)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52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CSS 360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Agile Development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36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CSS 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Software Design, UML (Job Interview)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1328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CSS 475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Databases Design, SQL (NCS Development)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357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CSS 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Networking, Cryptography (NCS Development)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59149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1607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C0E20-29C8-404B-8AE8-B5BD2EF2F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3B8DB-9BD3-4D72-A448-31C25BA53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Dr. </a:t>
            </a:r>
            <a:r>
              <a:rPr lang="en-US" dirty="0" err="1"/>
              <a:t>Munehiro</a:t>
            </a:r>
            <a:r>
              <a:rPr lang="en-US" dirty="0"/>
              <a:t> Fukuda and Janet McDaniel – Thank you for guiding me through the capstone process.</a:t>
            </a:r>
          </a:p>
          <a:p>
            <a:r>
              <a:rPr lang="en-US" dirty="0"/>
              <a:t>Jim Qi and Nathan Duncan – Thank you for guiding me through the onboarding process at Airship.</a:t>
            </a:r>
          </a:p>
          <a:p>
            <a:r>
              <a:rPr lang="en-US" dirty="0"/>
              <a:t>Friends and Family – Thank you for supporting me through school and providing mental/emotional support.</a:t>
            </a:r>
          </a:p>
        </p:txBody>
      </p:sp>
    </p:spTree>
    <p:extLst>
      <p:ext uri="{BB962C8B-B14F-4D97-AF65-F5344CB8AC3E}">
        <p14:creationId xmlns:p14="http://schemas.microsoft.com/office/powerpoint/2010/main" val="4269718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_2SEEDS">
      <a:dk1>
        <a:srgbClr val="000000"/>
      </a:dk1>
      <a:lt1>
        <a:srgbClr val="FFFFFF"/>
      </a:lt1>
      <a:dk2>
        <a:srgbClr val="243741"/>
      </a:dk2>
      <a:lt2>
        <a:srgbClr val="E2E8E7"/>
      </a:lt2>
      <a:accent1>
        <a:srgbClr val="B13B52"/>
      </a:accent1>
      <a:accent2>
        <a:srgbClr val="C34D95"/>
      </a:accent2>
      <a:accent3>
        <a:srgbClr val="C3674D"/>
      </a:accent3>
      <a:accent4>
        <a:srgbClr val="3BB182"/>
      </a:accent4>
      <a:accent5>
        <a:srgbClr val="46B2B4"/>
      </a:accent5>
      <a:accent6>
        <a:srgbClr val="3B7EB1"/>
      </a:accent6>
      <a:hlink>
        <a:srgbClr val="31937F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328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Tw Cen MT</vt:lpstr>
      <vt:lpstr>Wingdings 2</vt:lpstr>
      <vt:lpstr>DividendVTI</vt:lpstr>
      <vt:lpstr>Event driven programming</vt:lpstr>
      <vt:lpstr>Outline</vt:lpstr>
      <vt:lpstr>Airship industries, Inc.</vt:lpstr>
      <vt:lpstr>user interface development</vt:lpstr>
      <vt:lpstr>PowerPoint Presentation</vt:lpstr>
      <vt:lpstr>Nexus communication service - Web services</vt:lpstr>
      <vt:lpstr>Tools and languages</vt:lpstr>
      <vt:lpstr>related coursework</vt:lpstr>
      <vt:lpstr>acknowledgements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driven programming</dc:title>
  <dc:creator>Brian Tang</dc:creator>
  <cp:lastModifiedBy>Brian Tang</cp:lastModifiedBy>
  <cp:revision>25</cp:revision>
  <dcterms:created xsi:type="dcterms:W3CDTF">2020-03-10T01:00:57Z</dcterms:created>
  <dcterms:modified xsi:type="dcterms:W3CDTF">2020-03-18T02:10:46Z</dcterms:modified>
</cp:coreProperties>
</file>